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9" d="100"/>
          <a:sy n="59" d="100"/>
        </p:scale>
        <p:origin x="868" y="28"/>
      </p:cViewPr>
      <p:guideLst>
        <p:guide orient="horz" pos="29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B701CD-64C3-4A30-33F2-AEA156409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E91F2D-CF8D-977F-3391-0560E45F5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31B4A7-7C54-F33E-5FE1-94D4437D3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26596C-F29B-A586-FA1B-F5F69DEA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7D6D86-2DC1-8FB0-5A2E-93C8009C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553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A211B-6770-4089-87F1-7351CCDF4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F51E91-DCB3-3B3A-5023-EA10DC254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95D4BA-12C3-2895-F204-85C68747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DE02BF-32AA-B978-FFBB-651C9F54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EAF73F-8E6B-B4B5-1CC8-785617DEF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82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2CFCD2-43BF-3C56-6998-6B8E24854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5E3D0A-1308-42AA-8C4D-CE1CAE9A0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746015-ABA9-7281-7E9E-6396A64E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8B9868-06C1-3BDC-E724-A614BF95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742496-FF87-7BAE-B9C6-28CCD228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9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B03CBB-8E10-83D5-23AF-1B1DFC3E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C1D823-5688-7291-809E-3E2F2FD39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D7910-D2E9-F0FB-3F51-DDB653E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14EE3B-9253-0942-9455-258C2A3BB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B71CFA-62D4-2401-A4AF-0A74B9087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8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0D861-79B4-2966-E341-39B443711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043F44-21BE-0F3E-99BE-4B887F5FD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FB9612-D7EE-5139-250F-37B76285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9A48ED-5478-AE57-B106-EFDCC65F2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3A6F72-B32A-52EC-9EDC-773E53C8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85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C6773B-F3DB-1FD2-F160-D0F54887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932A14-A824-D29A-D937-A7166C78ED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8DC34E-822A-4AB0-18B4-A978226B5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396860-3814-55FF-485A-F406563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291DEF-40A3-096E-B2E4-4C5757354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4FA271-7B03-7EF2-F523-91D5407D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9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846984-2E7E-37AC-D3E2-CB82DCC36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C5436F-8CAC-968E-5AFA-A8575DE44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3AF250-8BAA-F032-1D8F-BB02697F7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D8037EC-76AD-8799-83CB-CBB105092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B532657-11BC-126C-7D70-323F44B4FD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59614B2-8BE9-60FA-384A-1D6B92A12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06B8EC-52F4-523D-D3A7-152A5A08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3CA338-5353-1B61-2525-A0BA2668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9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2796A7-AFF2-683B-E833-8219A99E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AC27B88-54C9-8A9F-74FE-A01567B3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5BEB22-5D96-756E-5FAF-F014206B3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C18F04-6C14-13DA-EB91-5C38460A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20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C92C010-60E0-7133-62C3-03E0D184F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3396F70-D440-14A1-149F-1D4F15AF6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FF930C-8C0A-97EF-C4BF-B1B957E15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6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B75C9E-B2ED-8E08-0D9F-E5D4B7F2A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9407BB-FD54-CDCD-CF48-522BB87D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632290-870A-F549-504E-9D5A07DA8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04C608-ABE2-24EF-8C82-E47C4395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032840-E204-32F8-9BA0-200257185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E3D2D3-BB5C-285D-69A7-013C4418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14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DB4C9-92C6-49A5-A697-E66AF9AF6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ED60430-1842-31DF-3E7C-9C6A04D49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EFC993-2309-8379-0360-23CDB0598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D296D9-1541-0C63-7385-65402E0D0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20E778-BD93-8017-AD75-70E12DF7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DD6BC4-1357-6083-14B2-45DC6340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96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39DA0-9F9D-7C0E-15ED-3C45C0BA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15C1D3-4CDA-D71B-8B34-F582B1B03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058EDA-833C-66A3-3512-ADDE1C5AA4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3D87-AB50-45D4-B7C2-5F3F77DE4F4D}" type="datetimeFigureOut">
              <a:rPr lang="ru-RU" smtClean="0"/>
              <a:t>23.11.2024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507CBD-2061-0890-19C3-97A559BD8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A8FB91-8A4C-953A-6BF3-DC4D56296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26877-80ED-4271-948C-67571FB9F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0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21EDA40-E122-2059-B06E-17560FFC7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134" y="4441492"/>
            <a:ext cx="3065315" cy="824777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0E87EE5-6452-85EC-56C5-DACE4EFF0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151" y="5667001"/>
            <a:ext cx="3073854" cy="107001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B8AB17D-4933-A40C-0423-66DCE6BBEC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6" r="9985"/>
          <a:stretch/>
        </p:blipFill>
        <p:spPr>
          <a:xfrm>
            <a:off x="6054277" y="908050"/>
            <a:ext cx="5142014" cy="3365191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28D5BD6-DE12-37DB-DFE5-F8D3B8A28C95}"/>
              </a:ext>
            </a:extLst>
          </p:cNvPr>
          <p:cNvSpPr txBox="1"/>
          <p:nvPr/>
        </p:nvSpPr>
        <p:spPr>
          <a:xfrm>
            <a:off x="7039926" y="249382"/>
            <a:ext cx="3714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КАК ПЕРЕИМЕНОВАТЬ СЕБЯ В </a:t>
            </a:r>
            <a:r>
              <a:rPr lang="en-US" b="1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ZOOM</a:t>
            </a:r>
            <a:endParaRPr lang="ru-RU" b="1" dirty="0">
              <a:solidFill>
                <a:srgbClr val="273A4C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526834-A435-9934-B8E2-F1A70EEC70CA}"/>
              </a:ext>
            </a:extLst>
          </p:cNvPr>
          <p:cNvSpPr txBox="1"/>
          <p:nvPr/>
        </p:nvSpPr>
        <p:spPr>
          <a:xfrm>
            <a:off x="1766455" y="249382"/>
            <a:ext cx="2125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ВКЛЮЧЕНИЕ ЗВУКА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58EF56F-3D76-163A-41BC-1862203599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331"/>
          <a:stretch/>
        </p:blipFill>
        <p:spPr>
          <a:xfrm>
            <a:off x="424540" y="912916"/>
            <a:ext cx="4676066" cy="33732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F1E82B85-CF23-00CF-6DE7-94A66A2F82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09"/>
          <a:stretch/>
        </p:blipFill>
        <p:spPr>
          <a:xfrm>
            <a:off x="3286103" y="3641272"/>
            <a:ext cx="2026676" cy="2965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EB4EA101-FB37-FA6E-3BED-91EAB934B76D}"/>
              </a:ext>
            </a:extLst>
          </p:cNvPr>
          <p:cNvSpPr/>
          <p:nvPr/>
        </p:nvSpPr>
        <p:spPr>
          <a:xfrm>
            <a:off x="2740231" y="2242953"/>
            <a:ext cx="1793174" cy="22563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A762D198-64C4-7F0F-1588-7458443AFB8B}"/>
              </a:ext>
            </a:extLst>
          </p:cNvPr>
          <p:cNvSpPr/>
          <p:nvPr/>
        </p:nvSpPr>
        <p:spPr>
          <a:xfrm>
            <a:off x="432395" y="4012441"/>
            <a:ext cx="636393" cy="26109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E17B3EA5-CBB9-1F4A-A8AF-8FE3C169719B}"/>
              </a:ext>
            </a:extLst>
          </p:cNvPr>
          <p:cNvSpPr/>
          <p:nvPr/>
        </p:nvSpPr>
        <p:spPr>
          <a:xfrm>
            <a:off x="3593467" y="4027189"/>
            <a:ext cx="1408694" cy="65876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9921ADD0-F2AA-8BE8-D243-B69D79B577AB}"/>
              </a:ext>
            </a:extLst>
          </p:cNvPr>
          <p:cNvSpPr/>
          <p:nvPr/>
        </p:nvSpPr>
        <p:spPr>
          <a:xfrm>
            <a:off x="3288667" y="6131293"/>
            <a:ext cx="366476" cy="25563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21509EE-D807-B07F-F2D2-53210B7B9253}"/>
              </a:ext>
            </a:extLst>
          </p:cNvPr>
          <p:cNvSpPr txBox="1"/>
          <p:nvPr/>
        </p:nvSpPr>
        <p:spPr>
          <a:xfrm>
            <a:off x="219006" y="4605951"/>
            <a:ext cx="291871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63513"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Нажать на наушники</a:t>
            </a:r>
          </a:p>
          <a:p>
            <a:pPr marL="342900" indent="-163513"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Нажать на «Войти</a:t>
            </a:r>
            <a:b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использованием звука компьютера» для компьютера;</a:t>
            </a:r>
          </a:p>
          <a:p>
            <a:pPr marL="342900" indent="15875">
              <a:spcAft>
                <a:spcPts val="600"/>
              </a:spcAft>
            </a:pP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Wi-Fi</a:t>
            </a: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или отправка данных сотовой сети» для смартфона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9B61B9-A686-F2F4-6745-11645041D6C7}"/>
              </a:ext>
            </a:extLst>
          </p:cNvPr>
          <p:cNvSpPr txBox="1"/>
          <p:nvPr/>
        </p:nvSpPr>
        <p:spPr>
          <a:xfrm>
            <a:off x="382732" y="3641272"/>
            <a:ext cx="30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B559961-5E3F-4BEF-C53B-4ADC02DD0D69}"/>
              </a:ext>
            </a:extLst>
          </p:cNvPr>
          <p:cNvSpPr txBox="1"/>
          <p:nvPr/>
        </p:nvSpPr>
        <p:spPr>
          <a:xfrm>
            <a:off x="3209506" y="5769956"/>
            <a:ext cx="30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912B115-C273-2A98-1FFD-4886886CB7D1}"/>
              </a:ext>
            </a:extLst>
          </p:cNvPr>
          <p:cNvSpPr txBox="1"/>
          <p:nvPr/>
        </p:nvSpPr>
        <p:spPr>
          <a:xfrm>
            <a:off x="2427841" y="2166433"/>
            <a:ext cx="30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FEE774-77EB-9641-C21E-E026882D8DF0}"/>
              </a:ext>
            </a:extLst>
          </p:cNvPr>
          <p:cNvSpPr txBox="1"/>
          <p:nvPr/>
        </p:nvSpPr>
        <p:spPr>
          <a:xfrm>
            <a:off x="3327493" y="4157465"/>
            <a:ext cx="30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2FDF2EC-D8F4-9905-9C4A-709CB8E0B750}"/>
              </a:ext>
            </a:extLst>
          </p:cNvPr>
          <p:cNvSpPr txBox="1"/>
          <p:nvPr/>
        </p:nvSpPr>
        <p:spPr>
          <a:xfrm>
            <a:off x="9126328" y="4605951"/>
            <a:ext cx="30656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63513"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Нажать на «Участники»</a:t>
            </a:r>
          </a:p>
          <a:p>
            <a:pPr marL="342900" indent="-163513"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Найти себя в списке, нажать</a:t>
            </a:r>
            <a:b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 свой ник</a:t>
            </a:r>
            <a:r>
              <a:rPr lang="en-US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/</a:t>
            </a: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три точки</a:t>
            </a:r>
          </a:p>
          <a:p>
            <a:pPr marL="342900" indent="-163513"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273A4C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Найти в списке «Переименовать» и написать свои Имя и Фамилию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6AD09C3-7487-2B8F-30B8-8CC6A7B9EDB5}"/>
              </a:ext>
            </a:extLst>
          </p:cNvPr>
          <p:cNvSpPr txBox="1"/>
          <p:nvPr/>
        </p:nvSpPr>
        <p:spPr>
          <a:xfrm>
            <a:off x="6451583" y="3937957"/>
            <a:ext cx="30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12E613-4174-E430-B7C4-268494919887}"/>
              </a:ext>
            </a:extLst>
          </p:cNvPr>
          <p:cNvSpPr txBox="1"/>
          <p:nvPr/>
        </p:nvSpPr>
        <p:spPr>
          <a:xfrm>
            <a:off x="6183729" y="4481056"/>
            <a:ext cx="30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48C6CA7-4ED9-3516-E7AA-FDC8E7E630FE}"/>
              </a:ext>
            </a:extLst>
          </p:cNvPr>
          <p:cNvSpPr txBox="1"/>
          <p:nvPr/>
        </p:nvSpPr>
        <p:spPr>
          <a:xfrm>
            <a:off x="6186500" y="5705798"/>
            <a:ext cx="30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</a:t>
            </a:r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696BA525-EAFE-35F5-1160-45BC9CC81190}"/>
              </a:ext>
            </a:extLst>
          </p:cNvPr>
          <p:cNvSpPr/>
          <p:nvPr/>
        </p:nvSpPr>
        <p:spPr>
          <a:xfrm>
            <a:off x="6732907" y="4006006"/>
            <a:ext cx="366476" cy="25563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C5F7E32F-37A2-5B45-0309-B7799D09391B}"/>
              </a:ext>
            </a:extLst>
          </p:cNvPr>
          <p:cNvSpPr/>
          <p:nvPr/>
        </p:nvSpPr>
        <p:spPr>
          <a:xfrm>
            <a:off x="8695113" y="4881614"/>
            <a:ext cx="377157" cy="37203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92DB7149-DC09-EDD3-31F3-4999E47FB120}"/>
              </a:ext>
            </a:extLst>
          </p:cNvPr>
          <p:cNvSpPr/>
          <p:nvPr/>
        </p:nvSpPr>
        <p:spPr>
          <a:xfrm>
            <a:off x="6669579" y="6417424"/>
            <a:ext cx="1277388" cy="25769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544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70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Condensed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Компания Компания</dc:creator>
  <cp:lastModifiedBy>Компания Компания</cp:lastModifiedBy>
  <cp:revision>2</cp:revision>
  <dcterms:created xsi:type="dcterms:W3CDTF">2024-11-21T15:37:51Z</dcterms:created>
  <dcterms:modified xsi:type="dcterms:W3CDTF">2024-11-23T15:56:51Z</dcterms:modified>
</cp:coreProperties>
</file>